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64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Predicting Urban Growth: A Data-Driven Approach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the development and application of a prediction model for urban built-up areas, utilizing remote sensing and GIS technologies to forecast future growth trends.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5497949"/>
            <a:ext cx="203739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2879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Urban Growth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Rapid Expansion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Urban areas are expanding at an unprecedented rate, driven by population growth, economic development, and technological advancements.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rapid growth brings numerous challenges, including resource scarcity, infrastructure strain, and environmental concerns.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6FFD4-9303-4465-923F-0CF0A8F4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658" y="7386061"/>
            <a:ext cx="3343742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2142"/>
            <a:ext cx="73656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Factors Driving Urban Growth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5132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252067"/>
            <a:ext cx="30034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Economic Opportunities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274760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Job prospects, investments, and business activities attract people to urban centers.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005132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252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2747605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Transportation, communication, and other infrastructure play a role in shaping urban growth patterns.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65953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508427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Population growth and migration trends significantly impact urban expansion.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765953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38593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Environmental Factors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8593" y="5508427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Proximity to water bodies, fertile land, and other natural resources influence urban growth.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113268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Remote Sensing and GIS for Urban Monitoring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Satellite Imagery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Satellite images provide high-resolution data about land cover, urban features, and changes over time.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GIS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627" y="6425922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Geographic Information Systems (GIS) tools analyze and visualize spatial data to understand urban patterns.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E5288B-8CA2-4050-B376-778E1AFD7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6658" y="7414869"/>
            <a:ext cx="3343742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Principles of Urban Growth Prediction Models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333422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Statistical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Historical data and trends are analyzed to identify patterns and relationships.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333422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Regression Models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Mathematical models predict future values based on historical data and influencing factors.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8703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Scenario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Different scenarios, such as population growth and economic changes, are considered to assess potential future outcomes.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FB81D2-79E1-4C0A-A01C-96979D4F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658" y="7378488"/>
            <a:ext cx="3343742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628" y="504468"/>
            <a:ext cx="7860744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kern="0" spc="-68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Developing the Prediction Model Framework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8" y="1858089"/>
            <a:ext cx="916662" cy="1466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3205" y="2041327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Acquisition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33205" y="2420898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 historical urban data, including land cover, population, and economic indicators.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28" y="3324820"/>
            <a:ext cx="916662" cy="14667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3205" y="3508058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Selection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33205" y="3887629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a statistical model that best fits the characteristics of the data and research objectives.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28" y="4791551"/>
            <a:ext cx="916662" cy="1466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3205" y="4974788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Calibration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833205" y="5354360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 model parameters to ensure accurate predictions based on the collected data.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28" y="6258282"/>
            <a:ext cx="916662" cy="14667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3205" y="6441519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Validation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833205" y="6821091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the model's accuracy by comparing predictions with actual urban growth patterns.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2603"/>
            <a:ext cx="76635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Case Study: Applying the Model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2955369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3219926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3194685"/>
            <a:ext cx="19465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Case Study Area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800594"/>
            <a:ext cx="8795266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845719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1572" y="402169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4085034"/>
            <a:ext cx="28247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Implementation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1453" y="491204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4975384"/>
            <a:ext cx="24929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Results and Analysis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581293"/>
            <a:ext cx="719208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626418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1572" y="580239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5865733"/>
            <a:ext cx="2353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Policy Implications</a:t>
            </a:r>
            <a:endParaRPr lang="en-US" sz="2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A29602-A4F1-42D0-892F-227457683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6658" y="7386061"/>
            <a:ext cx="3343742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44290"/>
            <a:ext cx="82092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Directions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26938"/>
            <a:ext cx="62979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2578537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611422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accurately predicted urban expansion patterns.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494627" y="5026938"/>
            <a:ext cx="62980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9235559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94627" y="6611422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more data sources and advanced machine learning techniques.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11F2F-285C-44D8-A9C0-1A2C435E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923" y="7419513"/>
            <a:ext cx="3343742" cy="752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376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Suraj Pandey</cp:lastModifiedBy>
  <cp:revision>2</cp:revision>
  <dcterms:created xsi:type="dcterms:W3CDTF">2024-11-20T14:07:40Z</dcterms:created>
  <dcterms:modified xsi:type="dcterms:W3CDTF">2024-11-20T14:10:04Z</dcterms:modified>
</cp:coreProperties>
</file>